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521776-C8E3-4F54-8569-6CC9981CC0A2}" v="1" dt="2025-02-07T22:25:48.9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5" d="100"/>
          <a:sy n="75" d="100"/>
        </p:scale>
        <p:origin x="327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wn Haglund" userId="6f0ef509-22ad-4c56-8ef3-990a17d9dd6f" providerId="ADAL" clId="{2A521776-C8E3-4F54-8569-6CC9981CC0A2}"/>
    <pc:docChg chg="custSel modSld">
      <pc:chgData name="Dawn Haglund" userId="6f0ef509-22ad-4c56-8ef3-990a17d9dd6f" providerId="ADAL" clId="{2A521776-C8E3-4F54-8569-6CC9981CC0A2}" dt="2025-02-11T20:17:31.278" v="190" actId="115"/>
      <pc:docMkLst>
        <pc:docMk/>
      </pc:docMkLst>
      <pc:sldChg chg="addSp delSp modSp mod">
        <pc:chgData name="Dawn Haglund" userId="6f0ef509-22ad-4c56-8ef3-990a17d9dd6f" providerId="ADAL" clId="{2A521776-C8E3-4F54-8569-6CC9981CC0A2}" dt="2025-02-11T20:17:31.278" v="190" actId="115"/>
        <pc:sldMkLst>
          <pc:docMk/>
          <pc:sldMk cId="1103828601" sldId="256"/>
        </pc:sldMkLst>
        <pc:spChg chg="mod">
          <ac:chgData name="Dawn Haglund" userId="6f0ef509-22ad-4c56-8ef3-990a17d9dd6f" providerId="ADAL" clId="{2A521776-C8E3-4F54-8569-6CC9981CC0A2}" dt="2025-02-11T20:17:31.278" v="190" actId="115"/>
          <ac:spMkLst>
            <pc:docMk/>
            <pc:sldMk cId="1103828601" sldId="256"/>
            <ac:spMk id="3" creationId="{BBFB40A6-E5BF-81BF-375F-45BD9E17BD1A}"/>
          </ac:spMkLst>
        </pc:spChg>
        <pc:picChg chg="add mod">
          <ac:chgData name="Dawn Haglund" userId="6f0ef509-22ad-4c56-8ef3-990a17d9dd6f" providerId="ADAL" clId="{2A521776-C8E3-4F54-8569-6CC9981CC0A2}" dt="2025-02-07T22:26:08.180" v="176" actId="1076"/>
          <ac:picMkLst>
            <pc:docMk/>
            <pc:sldMk cId="1103828601" sldId="256"/>
            <ac:picMk id="4" creationId="{BD22C3BB-8A19-DD37-EA90-78C1BC474A84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41C079-2881-AD2C-80A7-167139FF03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6EB6859-FE1A-A1BF-12D2-3E0ECD2EFC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6C29FE-6BB7-7C96-0ABC-C0096FD32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9DB0-271C-491A-BDBB-C8ECF4A1559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F82A4A1-340E-0F6F-C96D-E98E35D3A9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55A6A0-49C7-6BDE-FFA4-7A4BBA5BEE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8BCA-CF2C-4CA0-A99A-2C2E611FA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22813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8D4939-9212-38EB-2560-26F078CA67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1F683C-01AE-AE90-9088-5DF5675A7F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0F1095-F5C6-B728-2634-BEE940634C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9DB0-271C-491A-BDBB-C8ECF4A1559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EEBC77B-C85A-0067-7ECC-8A817CBE01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E0F53D-3DEA-60B4-AEFF-DCCBD2FEE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8BCA-CF2C-4CA0-A99A-2C2E611FA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639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BAD40ED-C716-2530-19C0-1F6ACA9DA4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BA8F2DA-D845-2684-446E-289145BDAAC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EC5E3-9CC5-4598-F6E7-E5F31FF88C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9DB0-271C-491A-BDBB-C8ECF4A1559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BE424B-D8B5-B78D-8AF6-EFA219B7F9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0359E-7A28-C917-6EAA-DF90201CDE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8BCA-CF2C-4CA0-A99A-2C2E611FA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7117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00DD87-3C53-A330-7F40-0B2332457C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739DFE-3BF4-852C-C50B-660FE56EBC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50123D-8888-E2D4-1B6B-AB93645FED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9DB0-271C-491A-BDBB-C8ECF4A1559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AF5B77-F805-77A1-EAC6-D3B855AC9C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C7D636-1231-74D6-D658-E15D58BBC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8BCA-CF2C-4CA0-A99A-2C2E611FA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059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33F4F6-0705-79F9-77D7-CBF8EDE17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27B9D5-6D3E-9F09-4249-A27E8A005B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50853B-A4A8-9991-A002-36FB16F6EA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9DB0-271C-491A-BDBB-C8ECF4A1559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5039E5-5B7B-6C79-CB9B-F03F91C09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4DB662A-0027-BCC8-FE3D-B371FA9349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8BCA-CF2C-4CA0-A99A-2C2E611FA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197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ECE63B-40E5-6A6E-7E26-69DABEDA73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70908C-EFCF-258E-1FFB-4A60287362C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0628B67-42C5-DE1B-B155-F7F32827A0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5024D9-2269-4D3B-FA2E-A6253CC17D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9DB0-271C-491A-BDBB-C8ECF4A1559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7ED203-D00B-C848-CDD1-B22C0D7BA9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1A635F-4E39-6208-9572-A4E79DA08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8BCA-CF2C-4CA0-A99A-2C2E611FA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9000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0618E0-5B08-6C67-21DC-27E1F14C73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B205F5-F958-5050-5BA3-C6F67AE0BB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DE36308-80FB-169D-4C49-479BB0187E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1FC021-B54E-DB22-39CD-B7B8204FED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8AE41C8-A478-0B42-ED52-E601D08656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62A337F-B014-9572-6216-2B744F123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9DB0-271C-491A-BDBB-C8ECF4A1559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0FAAB95-DE3C-A770-AC4F-B8DB5AEC51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A35BCEC-EFD6-DAE9-ACE6-34A3F17B5A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8BCA-CF2C-4CA0-A99A-2C2E611FA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5096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2D52E7-B9FF-FAAD-26D2-3801A1455D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BFA583-0548-7E43-B9A6-77154EC42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9DB0-271C-491A-BDBB-C8ECF4A1559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A67A01A-26A6-117A-640F-9BEB33303E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1165742-4BCF-E8D0-55C3-B2CF3117A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8BCA-CF2C-4CA0-A99A-2C2E611FA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4819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5DAF1F8-7A10-B260-1D69-679A3329EB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9DB0-271C-491A-BDBB-C8ECF4A1559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C347973-2CCA-EF2B-1E9A-C204F5262E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057358A-5C3E-2CB8-6135-CE1AA3513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8BCA-CF2C-4CA0-A99A-2C2E611FA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827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56DFB13-9084-2C52-0880-94F52DA448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568DBC-D1CB-74F0-9DFD-57286B63703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D5B73EE-DA0E-9B15-12E8-1AA754F3DB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68BB3D0-EFB0-7F30-DBE0-95D01ECDF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9DB0-271C-491A-BDBB-C8ECF4A1559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7E26720-F3D5-37A6-5960-0494FD4577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4FF46F0-1BD8-3794-4EF7-457E7C163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8BCA-CF2C-4CA0-A99A-2C2E611FA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850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68934D-7C4D-A53D-DCB9-17B396824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10703A-E5FF-E40D-53D5-C8AE813E8CE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8DBD1D-69CE-D07B-3A55-6879721A29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58C5E8-156C-9EDB-33F8-D24793B47A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819DB0-271C-491A-BDBB-C8ECF4A1559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3B32321-6506-5149-9C85-A904A6EA26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60C07D8-F29B-9E33-7907-CC9790F20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3D8BCA-CF2C-4CA0-A99A-2C2E611FA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3045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90C51EB-5515-D70E-1894-A553C56EE0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60AC9C-0D6C-27A3-9679-B003629DAC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F1459D-142B-FF5F-96CE-6AB80DBC750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3819DB0-271C-491A-BDBB-C8ECF4A15596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A092CE9-398B-84BB-6638-DD7F31BAF8A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AB9FC11-6489-B48C-2A95-B94CB0CE77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A3D8BCA-CF2C-4CA0-A99A-2C2E611FA9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0746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BBFB40A6-E5BF-81BF-375F-45BD9E17BD1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6250" y="2438401"/>
            <a:ext cx="11193614" cy="4248150"/>
          </a:xfrm>
        </p:spPr>
        <p:txBody>
          <a:bodyPr>
            <a:noAutofit/>
          </a:bodyPr>
          <a:lstStyle/>
          <a:p>
            <a:r>
              <a:rPr lang="en-US" b="1" u="sng" dirty="0"/>
              <a:t>Disclosures</a:t>
            </a:r>
            <a:br>
              <a:rPr lang="en-US" b="1" u="sng" dirty="0"/>
            </a:br>
            <a:r>
              <a:rPr lang="en-US" sz="1800" i="1" dirty="0"/>
              <a:t>[must list </a:t>
            </a:r>
            <a:r>
              <a:rPr lang="en-US" sz="1800" b="1" i="1" u="sng" dirty="0"/>
              <a:t>all</a:t>
            </a:r>
            <a:r>
              <a:rPr lang="en-US" sz="1800" i="1" dirty="0"/>
              <a:t> authors who have disclosures – not just the presenter]</a:t>
            </a:r>
          </a:p>
          <a:p>
            <a:endParaRPr lang="en-US" b="1" u="sng" dirty="0"/>
          </a:p>
          <a:p>
            <a:r>
              <a:rPr lang="en-US" sz="2000" b="1" dirty="0"/>
              <a:t>First Name, Degree </a:t>
            </a:r>
            <a:br>
              <a:rPr lang="en-US" sz="2000" b="1" dirty="0"/>
            </a:br>
            <a:r>
              <a:rPr lang="en-US" sz="2000" dirty="0"/>
              <a:t>Grants: Company Name</a:t>
            </a:r>
            <a:br>
              <a:rPr lang="en-US" sz="2000" dirty="0"/>
            </a:br>
            <a:r>
              <a:rPr lang="en-US" sz="2000" dirty="0"/>
              <a:t>Stocks: Company Name</a:t>
            </a:r>
            <a:br>
              <a:rPr lang="en-US" sz="2000" dirty="0"/>
            </a:br>
            <a:r>
              <a:rPr lang="en-US" sz="2000" dirty="0"/>
              <a:t>Consultant: Company Name</a:t>
            </a:r>
            <a:br>
              <a:rPr lang="en-US" sz="2000" dirty="0"/>
            </a:br>
            <a:endParaRPr lang="en-US" sz="2000" dirty="0"/>
          </a:p>
          <a:p>
            <a:r>
              <a:rPr lang="en-US" sz="2000" dirty="0"/>
              <a:t>All other presenters and authors have nothing to disclose.</a:t>
            </a:r>
            <a:br>
              <a:rPr lang="en-US" sz="2000" dirty="0"/>
            </a:br>
            <a:endParaRPr lang="en-US" sz="2000" dirty="0"/>
          </a:p>
          <a:p>
            <a:r>
              <a:rPr lang="en-US" sz="2000" i="1" dirty="0">
                <a:solidFill>
                  <a:srgbClr val="0070C0"/>
                </a:solidFill>
              </a:rPr>
              <a:t>All presenters/authors </a:t>
            </a:r>
            <a:r>
              <a:rPr lang="en-US" sz="2000" b="1" i="1" dirty="0">
                <a:solidFill>
                  <a:srgbClr val="0070C0"/>
                </a:solidFill>
              </a:rPr>
              <a:t>a</a:t>
            </a:r>
            <a:r>
              <a:rPr lang="en-US" sz="2000" b="1" i="1" dirty="0">
                <a:solidFill>
                  <a:srgbClr val="0070C0"/>
                </a:solidFill>
                <a:effectLst/>
                <a:latin typeface="Google Sans"/>
              </a:rPr>
              <a:t>ttest</a:t>
            </a:r>
            <a:r>
              <a:rPr lang="en-US" sz="2000" b="0" i="1" dirty="0">
                <a:solidFill>
                  <a:srgbClr val="0070C0"/>
                </a:solidFill>
                <a:effectLst/>
                <a:latin typeface="Google Sans"/>
              </a:rPr>
              <a:t> that clinical recommendations are </a:t>
            </a:r>
            <a:r>
              <a:rPr lang="en-US" sz="2000" b="1" i="1" dirty="0">
                <a:solidFill>
                  <a:srgbClr val="0070C0"/>
                </a:solidFill>
                <a:effectLst/>
                <a:latin typeface="Google Sans"/>
              </a:rPr>
              <a:t>evidence-based </a:t>
            </a:r>
            <a:br>
              <a:rPr lang="en-US" sz="2000" b="1" i="1" dirty="0">
                <a:solidFill>
                  <a:srgbClr val="0070C0"/>
                </a:solidFill>
                <a:effectLst/>
                <a:latin typeface="Google Sans"/>
              </a:rPr>
            </a:br>
            <a:r>
              <a:rPr lang="en-US" sz="2000" b="1" i="1" dirty="0">
                <a:solidFill>
                  <a:srgbClr val="0070C0"/>
                </a:solidFill>
                <a:effectLst/>
                <a:latin typeface="Google Sans"/>
              </a:rPr>
              <a:t>and free of commercial bias </a:t>
            </a:r>
            <a:endParaRPr lang="en-US" sz="2000" i="1" dirty="0">
              <a:solidFill>
                <a:srgbClr val="0070C0"/>
              </a:solidFill>
            </a:endParaRPr>
          </a:p>
        </p:txBody>
      </p:sp>
      <p:pic>
        <p:nvPicPr>
          <p:cNvPr id="4" name="Picture 3" descr="A close up of a logo&#10;&#10;AI-generated content may be incorrect.">
            <a:extLst>
              <a:ext uri="{FF2B5EF4-FFF2-40B4-BE49-F238E27FC236}">
                <a16:creationId xmlns:a16="http://schemas.microsoft.com/office/drawing/2014/main" id="{BD22C3BB-8A19-DD37-EA90-78C1BC474A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2135" y="0"/>
            <a:ext cx="11147729" cy="2308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38286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3c2a8535-47ef-45cd-a3f2-a09f0cc07c30">
      <Terms xmlns="http://schemas.microsoft.com/office/infopath/2007/PartnerControls"/>
    </lcf76f155ced4ddcb4097134ff3c332f>
    <TaxCatchAll xmlns="74c69a43-8236-4a89-b076-45856a0341d2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05DC9067F3DA942B9E49E344B95428D" ma:contentTypeVersion="18" ma:contentTypeDescription="Create a new document." ma:contentTypeScope="" ma:versionID="9fbf6254efa728f336df1dc43540098f">
  <xsd:schema xmlns:xsd="http://www.w3.org/2001/XMLSchema" xmlns:xs="http://www.w3.org/2001/XMLSchema" xmlns:p="http://schemas.microsoft.com/office/2006/metadata/properties" xmlns:ns2="3c2a8535-47ef-45cd-a3f2-a09f0cc07c30" xmlns:ns3="74c69a43-8236-4a89-b076-45856a0341d2" targetNamespace="http://schemas.microsoft.com/office/2006/metadata/properties" ma:root="true" ma:fieldsID="9b15c3857c75645f9a06711b07a92e64" ns2:_="" ns3:_="">
    <xsd:import namespace="3c2a8535-47ef-45cd-a3f2-a09f0cc07c30"/>
    <xsd:import namespace="74c69a43-8236-4a89-b076-45856a0341d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c2a8535-47ef-45cd-a3f2-a09f0cc07c3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Length (seconds)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bdc22f7b-d131-4e6b-ad96-6d743276629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c69a43-8236-4a89-b076-45856a0341d2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475e5eb8-a1a2-4d93-a293-41ed7488ceed}" ma:internalName="TaxCatchAll" ma:showField="CatchAllData" ma:web="74c69a43-8236-4a89-b076-45856a0341d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0E3AC21-41D9-4F7E-84A8-1EDBA1D45B60}">
  <ds:schemaRefs>
    <ds:schemaRef ds:uri="http://schemas.microsoft.com/office/2006/metadata/properties"/>
    <ds:schemaRef ds:uri="http://schemas.microsoft.com/office/infopath/2007/PartnerControls"/>
    <ds:schemaRef ds:uri="3c2a8535-47ef-45cd-a3f2-a09f0cc07c30"/>
    <ds:schemaRef ds:uri="74c69a43-8236-4a89-b076-45856a0341d2"/>
  </ds:schemaRefs>
</ds:datastoreItem>
</file>

<file path=customXml/itemProps2.xml><?xml version="1.0" encoding="utf-8"?>
<ds:datastoreItem xmlns:ds="http://schemas.openxmlformats.org/officeDocument/2006/customXml" ds:itemID="{366EDAC5-B7E4-4203-835E-248E9E5B8EA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B46BD86-A47B-4939-9E89-B20ABB5AE71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3c2a8535-47ef-45cd-a3f2-a09f0cc07c30"/>
    <ds:schemaRef ds:uri="74c69a43-8236-4a89-b076-45856a0341d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63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Google Sans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Dawn Haglund</dc:creator>
  <cp:lastModifiedBy>Dawn Haglund</cp:lastModifiedBy>
  <cp:revision>4</cp:revision>
  <dcterms:created xsi:type="dcterms:W3CDTF">2024-02-29T11:52:22Z</dcterms:created>
  <dcterms:modified xsi:type="dcterms:W3CDTF">2025-02-11T20:17:40Z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0x010100005DC9067F3DA942B9E49E344B95428D</vt:lpwstr>
  </property>
  <property fmtid="{D5CDD505-2E9C-101B-9397-08002B2CF9AE}" pid="3" name="MediaServiceImageTags">
    <vt:lpwstr/>
  </property>
</Properties>
</file>